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7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423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D9D2E2-CBCC-47A8-8470-E3D5215154A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718A01D-0A6D-4270-AC71-EFDC1272F9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Simple Socket Client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1</a:t>
            </a:r>
          </a:p>
        </p:txBody>
      </p:sp>
    </p:spTree>
    <p:extLst>
      <p:ext uri="{BB962C8B-B14F-4D97-AF65-F5344CB8AC3E}">
        <p14:creationId xmlns:p14="http://schemas.microsoft.com/office/powerpoint/2010/main" val="266765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to get 1% extra credit (5% total) </a:t>
            </a:r>
          </a:p>
          <a:p>
            <a:r>
              <a:rPr lang="en-US" dirty="0"/>
              <a:t>Augment your client to support SSL sockets</a:t>
            </a:r>
          </a:p>
          <a:p>
            <a:pPr lvl="1"/>
            <a:r>
              <a:rPr lang="en-US" dirty="0"/>
              <a:t>The protocol is exactly the same, its just encrypted with SSL</a:t>
            </a:r>
          </a:p>
          <a:p>
            <a:pPr lvl="1"/>
            <a:r>
              <a:rPr lang="en-US" dirty="0"/>
              <a:t>If your SSL client is successful, you will get </a:t>
            </a:r>
            <a:r>
              <a:rPr lang="en-US" dirty="0">
                <a:solidFill>
                  <a:schemeClr val="accent4"/>
                </a:solidFill>
              </a:rPr>
              <a:t>another</a:t>
            </a:r>
            <a:r>
              <a:rPr lang="en-US" dirty="0"/>
              <a:t> secret flag</a:t>
            </a:r>
          </a:p>
          <a:p>
            <a:pPr lvl="1"/>
            <a:r>
              <a:rPr lang="en-US" dirty="0"/>
              <a:t>Put these new keys in the </a:t>
            </a:r>
            <a:r>
              <a:rPr lang="en-US" i="1" dirty="0" err="1"/>
              <a:t>secret_flags</a:t>
            </a:r>
            <a:r>
              <a:rPr lang="en-US" i="1" dirty="0"/>
              <a:t> </a:t>
            </a:r>
            <a:r>
              <a:rPr lang="en-US" dirty="0"/>
              <a:t>file</a:t>
            </a:r>
          </a:p>
          <a:p>
            <a:r>
              <a:rPr lang="en-US" dirty="0"/>
              <a:t>The SSL server is running on the same host, port 27994</a:t>
            </a:r>
          </a:p>
          <a:p>
            <a:r>
              <a:rPr lang="en-US" dirty="0"/>
              <a:t>Warning: Java’s SSL implementation is </a:t>
            </a:r>
            <a:r>
              <a:rPr lang="en-US" b="1" dirty="0"/>
              <a:t>awful</a:t>
            </a:r>
          </a:p>
        </p:txBody>
      </p:sp>
    </p:spTree>
    <p:extLst>
      <p:ext uri="{BB962C8B-B14F-4D97-AF65-F5344CB8AC3E}">
        <p14:creationId xmlns:p14="http://schemas.microsoft.com/office/powerpoint/2010/main" val="265646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simple TCP/IP client that supports a specific protocol</a:t>
            </a:r>
          </a:p>
          <a:p>
            <a:r>
              <a:rPr lang="en-US" dirty="0"/>
              <a:t>The server is running right now on</a:t>
            </a:r>
          </a:p>
          <a:p>
            <a:pPr marL="454914" lvl="1" indent="0">
              <a:buNone/>
            </a:pPr>
            <a:r>
              <a:rPr lang="en-US" i="1" dirty="0"/>
              <a:t>			cbw.sh:27993</a:t>
            </a:r>
            <a:endParaRPr lang="en-US" dirty="0"/>
          </a:p>
          <a:p>
            <a:r>
              <a:rPr lang="en-US" dirty="0"/>
              <a:t>If your program is correct, the server will send you a </a:t>
            </a:r>
            <a:r>
              <a:rPr lang="en-US" dirty="0">
                <a:solidFill>
                  <a:schemeClr val="accent4"/>
                </a:solidFill>
              </a:rPr>
              <a:t>secret flag</a:t>
            </a:r>
          </a:p>
          <a:p>
            <a:pPr lvl="1"/>
            <a:r>
              <a:rPr lang="en-US" dirty="0"/>
              <a:t>Turn in your code and the secret flag in order to receive full credit</a:t>
            </a:r>
          </a:p>
          <a:p>
            <a:r>
              <a:rPr lang="en-US" dirty="0">
                <a:solidFill>
                  <a:schemeClr val="accent4"/>
                </a:solidFill>
              </a:rPr>
              <a:t>DUE: September 21, 11:59:59 PM</a:t>
            </a:r>
          </a:p>
        </p:txBody>
      </p:sp>
    </p:spTree>
    <p:extLst>
      <p:ext uri="{BB962C8B-B14F-4D97-AF65-F5344CB8AC3E}">
        <p14:creationId xmlns:p14="http://schemas.microsoft.com/office/powerpoint/2010/main" val="21379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written in whatever language you want</a:t>
            </a:r>
          </a:p>
          <a:p>
            <a:r>
              <a:rPr lang="en-US" dirty="0"/>
              <a:t>Must compile on the CCIS Linux machines and run on the command line</a:t>
            </a:r>
          </a:p>
          <a:p>
            <a:pPr lvl="1"/>
            <a:r>
              <a:rPr lang="en-US" dirty="0"/>
              <a:t>Don’t use crazy libraries that aren’t installed by default</a:t>
            </a:r>
          </a:p>
          <a:p>
            <a:pPr lvl="1"/>
            <a:r>
              <a:rPr lang="en-US" dirty="0"/>
              <a:t>Don’t write a program with a GUI</a:t>
            </a:r>
          </a:p>
          <a:p>
            <a:pPr lvl="1"/>
            <a:r>
              <a:rPr lang="en-US" dirty="0"/>
              <a:t>If you use an IDE, make sure your code doesn’t have any hidden dependencies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2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83560"/>
            <a:ext cx="7772400" cy="484584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/>
              <a:t>$ ./client &lt;-p port&gt; &lt;-s&gt; [hostname] [NEU ID]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Your client must follow this syntax exactly</a:t>
            </a:r>
          </a:p>
          <a:p>
            <a:pPr lvl="1"/>
            <a:r>
              <a:rPr lang="en-US" dirty="0"/>
              <a:t>Hostname – the name of the server</a:t>
            </a:r>
          </a:p>
          <a:p>
            <a:pPr lvl="2"/>
            <a:r>
              <a:rPr lang="en-US" dirty="0"/>
              <a:t>E.g. </a:t>
            </a:r>
            <a:r>
              <a:rPr lang="en-US" i="1" dirty="0"/>
              <a:t>cbw.sh</a:t>
            </a:r>
            <a:endParaRPr lang="en-US" dirty="0"/>
          </a:p>
          <a:p>
            <a:pPr lvl="1"/>
            <a:r>
              <a:rPr lang="en-US" dirty="0"/>
              <a:t>Port – Optional parameter, the port the server is listening on</a:t>
            </a:r>
          </a:p>
          <a:p>
            <a:pPr lvl="2"/>
            <a:r>
              <a:rPr lang="en-US" dirty="0"/>
              <a:t>By default, port is 27993</a:t>
            </a:r>
          </a:p>
          <a:p>
            <a:pPr lvl="1"/>
            <a:r>
              <a:rPr lang="en-US" dirty="0"/>
              <a:t>Secure – Optional parameter, indicates that the client should use an SSL encrypted socket</a:t>
            </a:r>
          </a:p>
          <a:p>
            <a:pPr lvl="2"/>
            <a:r>
              <a:rPr lang="en-US" dirty="0"/>
              <a:t>By default, port is 27994</a:t>
            </a:r>
          </a:p>
          <a:p>
            <a:pPr lvl="1"/>
            <a:r>
              <a:rPr lang="en-US" dirty="0"/>
              <a:t>NEU ID – your NEU ID</a:t>
            </a:r>
          </a:p>
        </p:txBody>
      </p:sp>
    </p:spTree>
    <p:extLst>
      <p:ext uri="{BB962C8B-B14F-4D97-AF65-F5344CB8AC3E}">
        <p14:creationId xmlns:p14="http://schemas.microsoft.com/office/powerpoint/2010/main" val="324927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messages</a:t>
            </a:r>
          </a:p>
          <a:p>
            <a:pPr lvl="1"/>
            <a:r>
              <a:rPr lang="en-US" dirty="0"/>
              <a:t>HELLO, FIND, COUNT, and BYE</a:t>
            </a:r>
          </a:p>
          <a:p>
            <a:r>
              <a:rPr lang="en-US" dirty="0"/>
              <a:t>Your client begins by sending HELLO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chemeClr val="accent3"/>
                </a:solidFill>
              </a:rPr>
              <a:t>cs3700fall2018 HELLO [your NEU ID]\n</a:t>
            </a:r>
          </a:p>
          <a:p>
            <a:r>
              <a:rPr lang="en-US" dirty="0"/>
              <a:t>The server will respond with a FIND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chemeClr val="accent3"/>
                </a:solidFill>
              </a:rPr>
              <a:t>cs3700fall2018 FIND [a character] [a string]\n</a:t>
            </a:r>
          </a:p>
          <a:p>
            <a:r>
              <a:rPr lang="en-US" dirty="0"/>
              <a:t>Your program must count the number of times the character appears in the given string</a:t>
            </a:r>
          </a:p>
        </p:txBody>
      </p:sp>
    </p:spTree>
    <p:extLst>
      <p:ext uri="{BB962C8B-B14F-4D97-AF65-F5344CB8AC3E}">
        <p14:creationId xmlns:p14="http://schemas.microsoft.com/office/powerpoint/2010/main" val="107934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client returns a COUNT message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chemeClr val="accent3"/>
                </a:solidFill>
              </a:rPr>
              <a:t> cs3700fall2018 [count]\n</a:t>
            </a:r>
          </a:p>
          <a:p>
            <a:r>
              <a:rPr lang="en-US" dirty="0"/>
              <a:t>The server may respond with another FIND, or it may respond with BYE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chemeClr val="accent3"/>
                </a:solidFill>
              </a:rPr>
              <a:t> cs3700fall2018 BYE </a:t>
            </a:r>
            <a:r>
              <a:rPr lang="nb-NO" i="1" dirty="0">
                <a:solidFill>
                  <a:schemeClr val="accent3"/>
                </a:solidFill>
              </a:rPr>
              <a:t>[secret flag]\n</a:t>
            </a:r>
            <a:endParaRPr lang="en-US" i="1" dirty="0">
              <a:solidFill>
                <a:schemeClr val="accent3"/>
              </a:solidFill>
            </a:endParaRP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4"/>
                </a:solidFill>
              </a:rPr>
              <a:t>secret flag </a:t>
            </a:r>
            <a:r>
              <a:rPr lang="en-US" dirty="0"/>
              <a:t>is what you want :)</a:t>
            </a:r>
          </a:p>
        </p:txBody>
      </p:sp>
    </p:spTree>
    <p:extLst>
      <p:ext uri="{BB962C8B-B14F-4D97-AF65-F5344CB8AC3E}">
        <p14:creationId xmlns:p14="http://schemas.microsoft.com/office/powerpoint/2010/main" val="317422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Register your group</a:t>
            </a:r>
          </a:p>
          <a:p>
            <a:pPr marL="912114" lvl="1" indent="-514350"/>
            <a:r>
              <a:rPr lang="en-US" dirty="0"/>
              <a:t>All group members must run the script!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Create a directory for your files</a:t>
            </a:r>
          </a:p>
          <a:p>
            <a:pPr marL="912114" lvl="1" indent="-514350"/>
            <a:r>
              <a:rPr lang="en-US" dirty="0"/>
              <a:t>All of your (well documented) code</a:t>
            </a:r>
          </a:p>
          <a:p>
            <a:pPr marL="912114" lvl="1" indent="-514350"/>
            <a:r>
              <a:rPr lang="en-US" dirty="0" err="1"/>
              <a:t>Makefile</a:t>
            </a:r>
            <a:endParaRPr lang="en-US" dirty="0"/>
          </a:p>
          <a:p>
            <a:pPr marL="912114" lvl="1" indent="-514350"/>
            <a:r>
              <a:rPr lang="en-US" dirty="0"/>
              <a:t>README.md</a:t>
            </a:r>
          </a:p>
          <a:p>
            <a:pPr marL="912114" lvl="1" indent="-514350"/>
            <a:r>
              <a:rPr lang="en-US" i="1" dirty="0" err="1"/>
              <a:t>secret_flags</a:t>
            </a:r>
            <a:r>
              <a:rPr lang="en-US" dirty="0"/>
              <a:t> (a file with the secret flags of the group members, one per line)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Run the turn-in script</a:t>
            </a:r>
          </a:p>
        </p:txBody>
      </p:sp>
    </p:spTree>
    <p:extLst>
      <p:ext uri="{BB962C8B-B14F-4D97-AF65-F5344CB8AC3E}">
        <p14:creationId xmlns:p14="http://schemas.microsoft.com/office/powerpoint/2010/main" val="306830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83560"/>
            <a:ext cx="8153400" cy="4572000"/>
          </a:xfrm>
        </p:spPr>
        <p:txBody>
          <a:bodyPr/>
          <a:lstStyle/>
          <a:p>
            <a:r>
              <a:rPr lang="en-US" dirty="0"/>
              <a:t>4% of your total grade</a:t>
            </a:r>
          </a:p>
          <a:p>
            <a:r>
              <a:rPr lang="en-US" dirty="0"/>
              <a:t>To receive full credit:</a:t>
            </a:r>
          </a:p>
          <a:p>
            <a:pPr lvl="1"/>
            <a:r>
              <a:rPr lang="en-US" dirty="0"/>
              <a:t>Turn in working code that compiles/runs successfully</a:t>
            </a:r>
          </a:p>
          <a:p>
            <a:pPr lvl="1"/>
            <a:r>
              <a:rPr lang="en-US" dirty="0"/>
              <a:t>Turn in the secret flags of all group members</a:t>
            </a:r>
          </a:p>
          <a:p>
            <a:r>
              <a:rPr lang="en-US" dirty="0"/>
              <a:t>If your code doesn’t compile or doesn’t run, you get </a:t>
            </a:r>
            <a:r>
              <a:rPr lang="en-US" dirty="0">
                <a:solidFill>
                  <a:schemeClr val="accent4"/>
                </a:solidFill>
              </a:rPr>
              <a:t>zero credit</a:t>
            </a:r>
          </a:p>
          <a:p>
            <a:r>
              <a:rPr lang="en-US" dirty="0"/>
              <a:t>All code will be scanned by plagiarism detection software</a:t>
            </a:r>
          </a:p>
        </p:txBody>
      </p:sp>
    </p:spTree>
    <p:extLst>
      <p:ext uri="{BB962C8B-B14F-4D97-AF65-F5344CB8AC3E}">
        <p14:creationId xmlns:p14="http://schemas.microsoft.com/office/powerpoint/2010/main" val="312071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“Do I need a </a:t>
            </a:r>
            <a:r>
              <a:rPr lang="en-US" dirty="0" err="1"/>
              <a:t>Makefile</a:t>
            </a:r>
            <a:r>
              <a:rPr lang="en-US" dirty="0"/>
              <a:t> if my code is in &lt;some non-compiled scripting language&gt;?”</a:t>
            </a:r>
          </a:p>
          <a:p>
            <a:pPr lvl="1"/>
            <a:r>
              <a:rPr lang="en-US" dirty="0"/>
              <a:t>YES, but it can be empty</a:t>
            </a:r>
          </a:p>
          <a:p>
            <a:r>
              <a:rPr lang="en-US" dirty="0"/>
              <a:t>I do </a:t>
            </a:r>
            <a:r>
              <a:rPr lang="en-US" dirty="0" err="1"/>
              <a:t>socket.read</a:t>
            </a:r>
            <a:r>
              <a:rPr lang="en-US" dirty="0"/>
              <a:t>(), but I’m not getting the whole message from the server, OR</a:t>
            </a:r>
          </a:p>
          <a:p>
            <a:r>
              <a:rPr lang="en-US" dirty="0"/>
              <a:t>I do </a:t>
            </a:r>
            <a:r>
              <a:rPr lang="en-US" dirty="0" err="1"/>
              <a:t>socket.read</a:t>
            </a:r>
            <a:r>
              <a:rPr lang="en-US" dirty="0"/>
              <a:t>() and I get a bunch of random characters</a:t>
            </a:r>
          </a:p>
          <a:p>
            <a:pPr lvl="1"/>
            <a:r>
              <a:rPr lang="en-US" dirty="0"/>
              <a:t>These are the same problem. Messages are not complete until your receive a newline (\n) character</a:t>
            </a:r>
          </a:p>
          <a:p>
            <a:pPr lvl="1"/>
            <a:r>
              <a:rPr lang="en-US" dirty="0"/>
              <a:t>You must keep reading from the socket until you receive a newline</a:t>
            </a:r>
          </a:p>
        </p:txBody>
      </p:sp>
    </p:spTree>
    <p:extLst>
      <p:ext uri="{BB962C8B-B14F-4D97-AF65-F5344CB8AC3E}">
        <p14:creationId xmlns:p14="http://schemas.microsoft.com/office/powerpoint/2010/main" val="3021756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</TotalTime>
  <Words>471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Consolas</vt:lpstr>
      <vt:lpstr>Corbel</vt:lpstr>
      <vt:lpstr>Wingdings</vt:lpstr>
      <vt:lpstr>Wingdings 2</vt:lpstr>
      <vt:lpstr>Wingdings 3</vt:lpstr>
      <vt:lpstr>Metro</vt:lpstr>
      <vt:lpstr>Simple Socket Client</vt:lpstr>
      <vt:lpstr>Goals</vt:lpstr>
      <vt:lpstr>Your Program</vt:lpstr>
      <vt:lpstr>Command Line Syntax</vt:lpstr>
      <vt:lpstr>The Protocol (Part 1)</vt:lpstr>
      <vt:lpstr>The Protocol (Part 2)</vt:lpstr>
      <vt:lpstr>Turning In Your Project</vt:lpstr>
      <vt:lpstr>Grading</vt:lpstr>
      <vt:lpstr>Common Issues</vt:lpstr>
      <vt:lpstr>Extra Credit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Cheating BitTorrent Client</dc:title>
  <dc:creator>Christo Wilson</dc:creator>
  <cp:lastModifiedBy>Christo Wilson</cp:lastModifiedBy>
  <cp:revision>25</cp:revision>
  <dcterms:created xsi:type="dcterms:W3CDTF">2012-11-07T22:14:42Z</dcterms:created>
  <dcterms:modified xsi:type="dcterms:W3CDTF">2018-09-17T16:19:42Z</dcterms:modified>
</cp:coreProperties>
</file>